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viewProps" Target="viewProps.xml"/><Relationship Id="rId21" Type="http://schemas.openxmlformats.org/officeDocument/2006/relationships/customXml" Target="../customXml/item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theme" Target="theme/theme1.xml"/><Relationship Id="rId16" Type="http://schemas.openxmlformats.org/officeDocument/2006/relationships/slide" Target="slides/slide1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690741" y="6984060"/>
            <a:ext cx="250697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Relationship Id="rId3" Type="http://schemas.openxmlformats.org/officeDocument/2006/relationships/image" Target="../media/image18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Relationship Id="rId4" Type="http://schemas.openxmlformats.org/officeDocument/2006/relationships/image" Target="../media/image23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771715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Face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stock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spc="-20" b="1">
                <a:latin typeface="Artifakt Element"/>
                <a:cs typeface="Artifakt Element"/>
              </a:rPr>
              <a:t>body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Remove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extra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material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top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of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stock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body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by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creating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customizing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two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different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operations.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Facing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toolpath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with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end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 spc="-20">
                <a:latin typeface="Artifakt Element"/>
                <a:cs typeface="Artifakt Element"/>
              </a:rPr>
              <a:t>mill.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944064" y="3147567"/>
            <a:ext cx="4013251" cy="206946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032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40309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2740"/>
                <a:gridCol w="2996565"/>
              </a:tblGrid>
              <a:tr h="4030979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1100" spc="-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support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50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80975">
                        <a:lnSpc>
                          <a:spcPct val="1260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Before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re-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Face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operation: 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 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 choose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Suppress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 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7312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14.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13003" y="1138427"/>
            <a:ext cx="2761632" cy="3751453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37211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7340"/>
                <a:gridCol w="3096894"/>
              </a:tblGrid>
              <a:tr h="21329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15.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Yes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8135">
                <a:tc>
                  <a:txBody>
                    <a:bodyPr/>
                    <a:lstStyle/>
                    <a:p>
                      <a:pPr marL="295275" marR="12763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1100" spc="1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Browser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name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strikethrough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effect.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Suppressing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exclude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you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code.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1594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16.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Browser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5330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41442" y="3457194"/>
            <a:ext cx="2532176" cy="1066197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187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2905"/>
                <a:gridCol w="3021330"/>
              </a:tblGrid>
              <a:tr h="2305050">
                <a:tc>
                  <a:txBody>
                    <a:bodyPr/>
                    <a:lstStyle/>
                    <a:p>
                      <a:pPr algn="just"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1100" spc="9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new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95275" marR="25400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 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17.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882900">
                <a:tc>
                  <a:txBody>
                    <a:bodyPr/>
                    <a:lstStyle/>
                    <a:p>
                      <a:pPr marL="295275" marR="8572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Metric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12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diameter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50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6.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18.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operation’s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360" cy="171335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3628644"/>
            <a:ext cx="2856737" cy="241871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5355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42895"/>
                <a:gridCol w="3101975"/>
              </a:tblGrid>
              <a:tr h="15614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19.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00555">
                <a:tc>
                  <a:txBody>
                    <a:bodyPr/>
                    <a:lstStyle/>
                    <a:p>
                      <a:pPr algn="just" marL="295275" marR="3981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1100" spc="-5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Verify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 all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operation’s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settings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20.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93570">
                <a:tc>
                  <a:txBody>
                    <a:bodyPr/>
                    <a:lstStyle/>
                    <a:p>
                      <a:pPr marL="295275" marR="131445" indent="-228600">
                        <a:lnSpc>
                          <a:spcPct val="126099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13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project.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preview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17770" y="1138453"/>
            <a:ext cx="2855595" cy="97038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94020" y="2885694"/>
            <a:ext cx="2379853" cy="112331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83479" y="4785867"/>
            <a:ext cx="2891789" cy="1423035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33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33725"/>
                <a:gridCol w="2924810"/>
              </a:tblGrid>
              <a:tr h="18859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9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with 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previous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Cell</a:t>
                      </a:r>
                      <a:r>
                        <a:rPr dirty="0" sz="1100" spc="-20" i="1">
                          <a:latin typeface="Artifakt Element"/>
                          <a:cs typeface="Artifakt Element"/>
                        </a:rPr>
                        <a:t> Phone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6921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 i="1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i="1">
                          <a:latin typeface="Artifakt Element"/>
                          <a:cs typeface="Artifakt Element"/>
                        </a:rPr>
                        <a:t>Face.f3d</a:t>
                      </a:r>
                      <a:r>
                        <a:rPr dirty="0" sz="11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supplied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external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broken,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it’s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better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own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possible.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819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file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47239">
                <a:tc>
                  <a:txBody>
                    <a:bodyPr/>
                    <a:lstStyle/>
                    <a:p>
                      <a:pPr marL="295275" marR="7239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5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small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amount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extra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above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removed.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most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common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method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remove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material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toolpath.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stock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87959" y="1138427"/>
            <a:ext cx="1720488" cy="12917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405254"/>
            <a:ext cx="2777489" cy="1248820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39928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5145"/>
                <a:gridCol w="2993389"/>
              </a:tblGrid>
              <a:tr h="208153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2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2D&gt;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Face.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operation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113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 choose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appropriate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this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operation,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4.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490472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08320" y="3414644"/>
            <a:ext cx="2380233" cy="143764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1263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1495"/>
                <a:gridCol w="2987675"/>
              </a:tblGrid>
              <a:tr h="125666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Inside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90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–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Metric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606040">
                <a:tc>
                  <a:txBody>
                    <a:bodyPr/>
                    <a:lstStyle/>
                    <a:p>
                      <a:pPr marL="295275" marR="397510" indent="-228600">
                        <a:lnSpc>
                          <a:spcPct val="1264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50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8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tool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636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dialog’s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Select.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096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 7.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Click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53"/>
            <a:ext cx="2777489" cy="661136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51120" y="2580894"/>
            <a:ext cx="2837433" cy="1828164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70170" y="5186222"/>
            <a:ext cx="2817114" cy="799160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1905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07970"/>
                <a:gridCol w="3176270"/>
              </a:tblGrid>
              <a:tr h="190500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1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13081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Geometry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Fusion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automatically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219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body’s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perimeter.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correct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and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nothing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else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selected.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23507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selection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3006089" cy="162636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5218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4990"/>
                <a:gridCol w="2774315"/>
              </a:tblGrid>
              <a:tr h="521843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allows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configure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tool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40322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changes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rapid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movements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to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plunge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movements,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how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high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will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retract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before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beginning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next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 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Understanding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various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critical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part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successful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all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different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their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roles.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Model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selected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Height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section’s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4970" y="1138427"/>
            <a:ext cx="2399664" cy="5217795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9063"/>
          <a:ext cx="6021070" cy="3450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28645"/>
                <a:gridCol w="2816225"/>
              </a:tblGrid>
              <a:tr h="4718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r" marR="63500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Heights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tab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5715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978785">
                <a:tc>
                  <a:txBody>
                    <a:bodyPr/>
                    <a:lstStyle/>
                    <a:p>
                      <a:pPr marL="295275" marR="356235" indent="-228600">
                        <a:lnSpc>
                          <a:spcPct val="126000"/>
                        </a:lnSpc>
                        <a:spcBef>
                          <a:spcPts val="117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Continue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tab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customize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instance,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could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Multiple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Depths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if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much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material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single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depth.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859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0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35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3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tab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797050"/>
            <a:ext cx="2380614" cy="2513965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2487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97530"/>
                <a:gridCol w="2772410"/>
              </a:tblGrid>
              <a:tr h="2487295">
                <a:tc>
                  <a:txBody>
                    <a:bodyPr/>
                    <a:lstStyle/>
                    <a:p>
                      <a:pPr algn="just"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tab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just" marL="260350" marR="48133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transitions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between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passes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linked.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Accept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all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default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values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OK.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47447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4020" y="1138427"/>
            <a:ext cx="2380614" cy="2208657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021070" cy="44684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4015"/>
                <a:gridCol w="3031490"/>
              </a:tblGrid>
              <a:tr h="3242945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7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Facing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notice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toolpath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several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line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segment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132715">
                        <a:lnSpc>
                          <a:spcPct val="125800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colors.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arrow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where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begins,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yellow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line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segment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rapid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movement,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segment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 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lead-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or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85725">
                        <a:lnSpc>
                          <a:spcPct val="125800"/>
                        </a:lnSpc>
                        <a:spcBef>
                          <a:spcPts val="10"/>
                        </a:spcBef>
                      </a:pP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lead-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out movement,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blue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segment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cutting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movement,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green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arrow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indicates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where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toolpath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finishes.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If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were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line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segments,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would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ramp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movements.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50mm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face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mill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 wide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enough to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entire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only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three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passes.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Inspect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toolpath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25550">
                <a:tc>
                  <a:txBody>
                    <a:bodyPr/>
                    <a:lstStyle/>
                    <a:p>
                      <a:pPr marL="295275" marR="25844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1100" spc="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green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body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see</a:t>
                      </a:r>
                      <a:r>
                        <a:rPr dirty="0" sz="1100" spc="-4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Step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12’s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image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in-process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body.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in-process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stock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Navigation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bar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bottom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of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screen.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13.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how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in-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process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stock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199021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17770" y="4566539"/>
            <a:ext cx="2817019" cy="742315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0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Face</a:t>
            </a:r>
            <a:r>
              <a:rPr dirty="0" spc="-10"/>
              <a:t> </a:t>
            </a:r>
            <a:r>
              <a:rPr dirty="0"/>
              <a:t>stock</a:t>
            </a:r>
            <a:r>
              <a:rPr dirty="0" spc="-5"/>
              <a:t> </a:t>
            </a:r>
            <a:r>
              <a:rPr dirty="0"/>
              <a:t>body Page</a:t>
            </a:r>
            <a:r>
              <a:rPr dirty="0" spc="215"/>
              <a:t> </a:t>
            </a:r>
            <a:fld id="{81D60167-4931-47E6-BA6A-407CBD079E47}" type="slidenum">
              <a:rPr dirty="0" spc="-25"/>
              <a:t>10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D08B9B73-1721-49E9-8A74-39F70F31C4E0}"/>
</file>

<file path=customXml/itemProps2.xml><?xml version="1.0" encoding="utf-8"?>
<ds:datastoreItem xmlns:ds="http://schemas.openxmlformats.org/officeDocument/2006/customXml" ds:itemID="{AC93BFD0-1589-439A-B35E-0DF1D8142201}"/>
</file>

<file path=customXml/itemProps3.xml><?xml version="1.0" encoding="utf-8"?>
<ds:datastoreItem xmlns:ds="http://schemas.openxmlformats.org/officeDocument/2006/customXml" ds:itemID="{AB13CB0F-E32D-4A92-9F59-8F8CFFAED079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2025-06-13T01:12:30Z</dcterms:created>
  <dcterms:modified xsi:type="dcterms:W3CDTF">2025-06-13T01:12:30Z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